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5555" y="155209"/>
            <a:ext cx="8727100" cy="111967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lgerian" panose="04020705040A02060702" pitchFamily="82" charset="0"/>
              </a:rPr>
              <a:t>Villa development </a:t>
            </a:r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cite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ACERS LAND</a:t>
            </a:r>
          </a:p>
          <a:p>
            <a:pPr algn="ctr"/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percent </a:t>
            </a:r>
            <a:r>
              <a:rPr lang="en-US" sz="4400" b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 </a:t>
            </a:r>
            <a:endParaRPr lang="en-US" sz="4400" b="1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Patancheru</a:t>
            </a:r>
            <a:r>
              <a:rPr lang="en-IN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Mandal</a:t>
            </a:r>
          </a:p>
          <a:p>
            <a:pPr algn="ctr"/>
            <a:r>
              <a:rPr lang="en-US" sz="44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Lakdaram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37</TotalTime>
  <Words>14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Villa development cite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8</cp:revision>
  <dcterms:created xsi:type="dcterms:W3CDTF">2026-05-08T05:50:06Z</dcterms:created>
  <dcterms:modified xsi:type="dcterms:W3CDTF">2026-06-12T05:54:55Z</dcterms:modified>
</cp:coreProperties>
</file>