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01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6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9189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4714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4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8669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88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5372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4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932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31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644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443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13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06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ADDB-4997-4C33-BB5B-9B0D5A0CB1C8}" type="datetimeFigureOut">
              <a:rPr lang="en-IN" smtClean="0"/>
              <a:t>21-06-2026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4848B-8D20-4724-AE91-C0A4BF92A7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410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3" y="243132"/>
            <a:ext cx="8791575" cy="2387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lgerian" panose="04020705040A02060702" pitchFamily="82" charset="0"/>
              </a:rPr>
              <a:t>farm Land</a:t>
            </a:r>
            <a:endParaRPr lang="en-IN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1224" y="2837106"/>
            <a:ext cx="10121152" cy="2649293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106-acre land in </a:t>
            </a:r>
            <a:r>
              <a:rPr lang="en-US" altLang="en-US" sz="4400" cap="none" dirty="0" err="1" smtClean="0">
                <a:solidFill>
                  <a:srgbClr val="1F1F1F"/>
                </a:solidFill>
                <a:latin typeface="inherit"/>
              </a:rPr>
              <a:t>Cherial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Total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borewells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: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12,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Mango orchard: 35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acres,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Paddy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field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15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acres,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12 Sandalwood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plantation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10 acres Guava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orchard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10 acres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Jamun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 (Black Plum)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orchard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10 acres Teak plantation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10 acres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Sheds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8 Labor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quarters,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Distance from Hyderabad: 90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km,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Distance from Jain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Mandir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: 30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km, 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Distance from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Gajwel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 &amp;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Pragnapur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: 40 </a:t>
            </a:r>
            <a:r>
              <a:rPr lang="en-US" altLang="en-US" sz="4400" cap="none" dirty="0" smtClean="0">
                <a:solidFill>
                  <a:srgbClr val="1F1F1F"/>
                </a:solidFill>
                <a:latin typeface="inherit"/>
              </a:rPr>
              <a:t>km,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 Distance from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Siddipet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: 25 km Distance from </a:t>
            </a:r>
            <a:r>
              <a:rPr lang="en-US" altLang="en-US" sz="4400" cap="none" dirty="0" err="1">
                <a:solidFill>
                  <a:srgbClr val="1F1F1F"/>
                </a:solidFill>
                <a:latin typeface="inherit"/>
              </a:rPr>
              <a:t>Yadagirigutta</a:t>
            </a:r>
            <a:r>
              <a:rPr lang="en-US" altLang="en-US" sz="4400" cap="none" dirty="0">
                <a:solidFill>
                  <a:srgbClr val="1F1F1F"/>
                </a:solidFill>
                <a:latin typeface="inherit"/>
              </a:rPr>
              <a:t>: 55 km Surrounded by solar fencing</a:t>
            </a:r>
            <a:endParaRPr lang="en-US" sz="4400" b="1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4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3377774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48</TotalTime>
  <Words>89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Algerian</vt:lpstr>
      <vt:lpstr>Arial</vt:lpstr>
      <vt:lpstr>inherit</vt:lpstr>
      <vt:lpstr>Times New Roman</vt:lpstr>
      <vt:lpstr>Trebuchet MS</vt:lpstr>
      <vt:lpstr>Tw Cen MT</vt:lpstr>
      <vt:lpstr>Circuit</vt:lpstr>
      <vt:lpstr>farm Land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Land</dc:title>
  <dc:creator>nosch</dc:creator>
  <cp:lastModifiedBy>nosch</cp:lastModifiedBy>
  <cp:revision>10</cp:revision>
  <dcterms:created xsi:type="dcterms:W3CDTF">2026-05-08T05:50:06Z</dcterms:created>
  <dcterms:modified xsi:type="dcterms:W3CDTF">2026-06-21T11:13:00Z</dcterms:modified>
</cp:coreProperties>
</file>