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3" y="243132"/>
            <a:ext cx="8791575" cy="2387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farm Land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1224" y="2837106"/>
            <a:ext cx="10121152" cy="2860309"/>
          </a:xfrm>
        </p:spPr>
        <p:txBody>
          <a:bodyPr>
            <a:normAutofit/>
          </a:bodyPr>
          <a:lstStyle/>
          <a:p>
            <a:r>
              <a:rPr lang="en-US" altLang="en-US" sz="2400" cap="none" dirty="0" smtClean="0">
                <a:solidFill>
                  <a:srgbClr val="1F1F1F"/>
                </a:solidFill>
                <a:latin typeface="inherit"/>
              </a:rPr>
              <a:t>Total Land 170 </a:t>
            </a:r>
            <a:r>
              <a:rPr lang="en-US" altLang="en-US" sz="2400" cap="none" dirty="0" err="1">
                <a:solidFill>
                  <a:srgbClr val="1F1F1F"/>
                </a:solidFill>
                <a:latin typeface="inherit"/>
              </a:rPr>
              <a:t>acers</a:t>
            </a:r>
            <a:r>
              <a:rPr lang="en-US" altLang="en-US" sz="2400" cap="none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altLang="en-US" sz="2400" cap="none" dirty="0" smtClean="0">
                <a:solidFill>
                  <a:srgbClr val="1F1F1F"/>
                </a:solidFill>
                <a:latin typeface="inherit"/>
              </a:rPr>
              <a:t>,Road bit, </a:t>
            </a:r>
            <a:r>
              <a:rPr lang="en-US" altLang="en-US" sz="2400" cap="none" dirty="0" err="1">
                <a:solidFill>
                  <a:srgbClr val="1F1F1F"/>
                </a:solidFill>
                <a:latin typeface="inherit"/>
              </a:rPr>
              <a:t>Bairapally</a:t>
            </a:r>
            <a:r>
              <a:rPr lang="en-US" altLang="en-US" sz="2400" cap="none" dirty="0">
                <a:solidFill>
                  <a:srgbClr val="1F1F1F"/>
                </a:solidFill>
                <a:latin typeface="inherit"/>
              </a:rPr>
              <a:t> village </a:t>
            </a:r>
            <a:r>
              <a:rPr lang="en-US" altLang="en-US" sz="2400" cap="none" dirty="0" smtClean="0">
                <a:solidFill>
                  <a:srgbClr val="1F1F1F"/>
                </a:solidFill>
                <a:latin typeface="inherit"/>
              </a:rPr>
              <a:t>, Near </a:t>
            </a:r>
            <a:r>
              <a:rPr lang="en-US" altLang="en-US" sz="2400" cap="none" dirty="0" err="1" smtClean="0">
                <a:solidFill>
                  <a:srgbClr val="1F1F1F"/>
                </a:solidFill>
                <a:latin typeface="inherit"/>
              </a:rPr>
              <a:t>siddipet,Telangana</a:t>
            </a:r>
            <a:r>
              <a:rPr lang="en-US" altLang="en-US" sz="2400" cap="none" dirty="0" smtClean="0">
                <a:solidFill>
                  <a:srgbClr val="1F1F1F"/>
                </a:solidFill>
                <a:latin typeface="inherit"/>
              </a:rPr>
              <a:t>, Distance </a:t>
            </a:r>
            <a:r>
              <a:rPr lang="en-US" altLang="en-US" sz="2400" cap="none" smtClean="0">
                <a:solidFill>
                  <a:srgbClr val="1F1F1F"/>
                </a:solidFill>
                <a:latin typeface="inherit"/>
              </a:rPr>
              <a:t>from Hyderabad 90 KM</a:t>
            </a:r>
            <a:endParaRPr lang="en-IN" sz="44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63</TotalTime>
  <Words>21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inherit</vt:lpstr>
      <vt:lpstr>Trebuchet MS</vt:lpstr>
      <vt:lpstr>Tw Cen MT</vt:lpstr>
      <vt:lpstr>Circuit</vt:lpstr>
      <vt:lpstr>farm Land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13</cp:revision>
  <dcterms:created xsi:type="dcterms:W3CDTF">2026-05-08T05:50:06Z</dcterms:created>
  <dcterms:modified xsi:type="dcterms:W3CDTF">2026-06-21T11:33:50Z</dcterms:modified>
</cp:coreProperties>
</file>