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08-06-2026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243132"/>
            <a:ext cx="8791575" cy="2387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Commercial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2837106"/>
            <a:ext cx="8791575" cy="264929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IN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Mumbai highway facing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11ACERS LAND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Near to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orr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patancheruvu</a:t>
            </a:r>
            <a:r>
              <a:rPr lang="en-US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exit hyderabad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18</TotalTime>
  <Words>13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Commercial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5</cp:revision>
  <dcterms:created xsi:type="dcterms:W3CDTF">2026-05-08T05:50:06Z</dcterms:created>
  <dcterms:modified xsi:type="dcterms:W3CDTF">2026-06-08T12:14:22Z</dcterms:modified>
</cp:coreProperties>
</file>