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EDB3ADDB-4997-4C33-BB5B-9B0D5A0CB1C8}" type="datetimeFigureOut">
              <a:rPr lang="en-IN" smtClean="0"/>
              <a:t>08-06-2026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950124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08-06-2026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7465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08-06-2026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091890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08-06-2026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447149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08-06-2026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63646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08-06-2026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786693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08-06-2026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97886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08-06-2026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453724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08-06-2026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105452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08-06-2026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393259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08-06-2026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93172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08-06-2026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56449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08-06-2026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12682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08-06-2026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90302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08-06-2026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544382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08-06-2026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63131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08-06-2026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81064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3ADDB-4997-4C33-BB5B-9B0D5A0CB1C8}" type="datetimeFigureOut">
              <a:rPr lang="en-IN" smtClean="0"/>
              <a:t>08-06-2026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5410130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09" r:id="rId1"/>
    <p:sldLayoutId id="2147483810" r:id="rId2"/>
    <p:sldLayoutId id="2147483811" r:id="rId3"/>
    <p:sldLayoutId id="2147483812" r:id="rId4"/>
    <p:sldLayoutId id="2147483813" r:id="rId5"/>
    <p:sldLayoutId id="2147483814" r:id="rId6"/>
    <p:sldLayoutId id="2147483815" r:id="rId7"/>
    <p:sldLayoutId id="2147483816" r:id="rId8"/>
    <p:sldLayoutId id="2147483817" r:id="rId9"/>
    <p:sldLayoutId id="2147483818" r:id="rId10"/>
    <p:sldLayoutId id="2147483819" r:id="rId11"/>
    <p:sldLayoutId id="2147483820" r:id="rId12"/>
    <p:sldLayoutId id="2147483821" r:id="rId13"/>
    <p:sldLayoutId id="2147483822" r:id="rId14"/>
    <p:sldLayoutId id="2147483823" r:id="rId15"/>
    <p:sldLayoutId id="2147483824" r:id="rId16"/>
    <p:sldLayoutId id="214748382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55555" y="155209"/>
            <a:ext cx="8727100" cy="1119676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Algerian" panose="04020705040A02060702" pitchFamily="82" charset="0"/>
              </a:rPr>
              <a:t>Commercial Land</a:t>
            </a:r>
            <a:endParaRPr lang="en-IN" dirty="0">
              <a:solidFill>
                <a:srgbClr val="FF0000"/>
              </a:solidFill>
              <a:latin typeface="Algerian" panose="04020705040A02060702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57778" y="1518259"/>
            <a:ext cx="8791575" cy="2649293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en-IN" sz="4400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NEAR </a:t>
            </a:r>
            <a:r>
              <a:rPr lang="en-IN" sz="4400" b="1" dirty="0" err="1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Patancheru</a:t>
            </a:r>
            <a:endParaRPr lang="en-US" sz="4400" b="1" dirty="0" smtClean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4400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130 ACERS LAND</a:t>
            </a:r>
          </a:p>
          <a:p>
            <a:pPr algn="ctr"/>
            <a:r>
              <a:rPr lang="en-US" sz="4400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Hyderabad </a:t>
            </a:r>
          </a:p>
          <a:p>
            <a:pPr algn="ctr"/>
            <a:r>
              <a:rPr lang="en-US" sz="2600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Contact us for full details about the property</a:t>
            </a:r>
          </a:p>
          <a:p>
            <a:pPr algn="ctr"/>
            <a:endParaRPr lang="en-US" sz="4400" b="1" dirty="0" smtClean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4400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algn="ctr"/>
            <a:endParaRPr lang="en-IN" sz="4400" dirty="0" smtClean="0">
              <a:solidFill>
                <a:schemeClr val="accent3">
                  <a:lumMod val="75000"/>
                </a:schemeClr>
              </a:solidFill>
            </a:endParaRPr>
          </a:p>
          <a:p>
            <a:endParaRPr lang="en-IN" sz="4400" dirty="0"/>
          </a:p>
        </p:txBody>
      </p:sp>
    </p:spTree>
    <p:extLst>
      <p:ext uri="{BB962C8B-B14F-4D97-AF65-F5344CB8AC3E}">
        <p14:creationId xmlns:p14="http://schemas.microsoft.com/office/powerpoint/2010/main" val="337777465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21</TotalTime>
  <Words>17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Algerian</vt:lpstr>
      <vt:lpstr>Arial</vt:lpstr>
      <vt:lpstr>Times New Roman</vt:lpstr>
      <vt:lpstr>Trebuchet MS</vt:lpstr>
      <vt:lpstr>Tw Cen MT</vt:lpstr>
      <vt:lpstr>Circuit</vt:lpstr>
      <vt:lpstr>Commercial Land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Commercial Land</dc:title>
  <dc:creator>nosch</dc:creator>
  <cp:lastModifiedBy>nosch</cp:lastModifiedBy>
  <cp:revision>7</cp:revision>
  <dcterms:created xsi:type="dcterms:W3CDTF">2026-05-08T05:50:06Z</dcterms:created>
  <dcterms:modified xsi:type="dcterms:W3CDTF">2026-06-08T12:16:58Z</dcterms:modified>
</cp:coreProperties>
</file>