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5012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46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189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714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64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8669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88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5372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4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932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31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644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68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030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443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313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06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3ADDB-4997-4C33-BB5B-9B0D5A0CB1C8}" type="datetimeFigureOut">
              <a:rPr lang="en-IN" smtClean="0"/>
              <a:t>12-06-2026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4101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5555" y="155209"/>
            <a:ext cx="8727100" cy="111967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latin typeface="Algerian" panose="04020705040A02060702" pitchFamily="82" charset="0"/>
              </a:rPr>
              <a:t>Commercial Land</a:t>
            </a:r>
            <a:endParaRPr lang="en-IN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7778" y="1518259"/>
            <a:ext cx="9157922" cy="3739541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Land: 44 acres</a:t>
            </a: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44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crs</a:t>
            </a:r>
            <a:r>
              <a:rPr lang="en-US" sz="4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acre 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eHighway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facing</a:t>
            </a: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North </a:t>
            </a:r>
            <a:r>
              <a:rPr lang="en-US" sz="4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 facing 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Location 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medchel</a:t>
            </a:r>
            <a:r>
              <a:rPr lang="en-US" sz="44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thoofran </a:t>
            </a:r>
            <a:r>
              <a:rPr lang="en-US" sz="4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hyderabad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IN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endParaRPr lang="en-IN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377774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45</TotalTime>
  <Words>21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Algerian</vt:lpstr>
      <vt:lpstr>Arial</vt:lpstr>
      <vt:lpstr>Times New Roman</vt:lpstr>
      <vt:lpstr>Trebuchet MS</vt:lpstr>
      <vt:lpstr>Tw Cen MT</vt:lpstr>
      <vt:lpstr>Circuit</vt:lpstr>
      <vt:lpstr>Commercial Land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Land</dc:title>
  <dc:creator>nosch</dc:creator>
  <cp:lastModifiedBy>nosch</cp:lastModifiedBy>
  <cp:revision>9</cp:revision>
  <dcterms:created xsi:type="dcterms:W3CDTF">2026-05-08T05:50:06Z</dcterms:created>
  <dcterms:modified xsi:type="dcterms:W3CDTF">2026-06-12T06:15:10Z</dcterms:modified>
</cp:coreProperties>
</file>