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5555" y="155209"/>
            <a:ext cx="8727100" cy="111967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lgerian" panose="04020705040A02060702" pitchFamily="82" charset="0"/>
              </a:rPr>
              <a:t>Villa development </a:t>
            </a:r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cite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acers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land 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advance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50%-50% ratio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: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medchel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30</TotalTime>
  <Words>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Villa development cite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7</cp:revision>
  <dcterms:created xsi:type="dcterms:W3CDTF">2026-05-08T05:50:06Z</dcterms:created>
  <dcterms:modified xsi:type="dcterms:W3CDTF">2026-06-08T05:53:47Z</dcterms:modified>
</cp:coreProperties>
</file>