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95012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7465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91890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4714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3646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786693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788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453724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10545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9325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317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6449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2682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90302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54438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3131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1064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41013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  <p:sldLayoutId id="2147483821" r:id="rId13"/>
    <p:sldLayoutId id="2147483822" r:id="rId14"/>
    <p:sldLayoutId id="2147483823" r:id="rId15"/>
    <p:sldLayoutId id="2147483824" r:id="rId16"/>
    <p:sldLayoutId id="214748382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55555" y="155209"/>
            <a:ext cx="8727100" cy="111967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Algerian" panose="04020705040A02060702" pitchFamily="82" charset="0"/>
              </a:rPr>
              <a:t>Apartment development cite</a:t>
            </a:r>
            <a:endParaRPr lang="en-IN" dirty="0">
              <a:solidFill>
                <a:srgbClr val="FF0000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57778" y="1518259"/>
            <a:ext cx="9157922" cy="3739541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9000 </a:t>
            </a:r>
            <a:r>
              <a:rPr lang="en-US" sz="4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sqr</a:t>
            </a:r>
            <a:r>
              <a:rPr lang="en-US" sz="44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yards land</a:t>
            </a:r>
          </a:p>
          <a:p>
            <a:pPr algn="ctr"/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4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</a:t>
            </a:r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goodwill </a:t>
            </a:r>
          </a:p>
          <a:p>
            <a:pPr algn="ctr"/>
            <a:r>
              <a:rPr lang="en-US" sz="44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</a:t>
            </a:r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advance</a:t>
            </a:r>
          </a:p>
          <a:p>
            <a:pPr algn="ctr"/>
            <a:r>
              <a:rPr lang="en-US" sz="4400" b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Sharing </a:t>
            </a:r>
            <a:r>
              <a:rPr lang="en-US" sz="4400" b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ratio : </a:t>
            </a:r>
            <a:r>
              <a:rPr lang="en-US" sz="44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50%-50% </a:t>
            </a:r>
          </a:p>
          <a:p>
            <a:pPr algn="ctr"/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Location :</a:t>
            </a:r>
            <a:r>
              <a:rPr lang="en-US" sz="4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mOOSAPET</a:t>
            </a:r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hyderabad</a:t>
            </a:r>
            <a:endParaRPr lang="en-US" sz="4400" b="1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4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IN" sz="4400" b="1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4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4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endParaRPr lang="en-IN" sz="4400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val="33777746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307</TotalTime>
  <Words>24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Algerian</vt:lpstr>
      <vt:lpstr>Arial</vt:lpstr>
      <vt:lpstr>Times New Roman</vt:lpstr>
      <vt:lpstr>Trebuchet MS</vt:lpstr>
      <vt:lpstr>Tw Cen MT</vt:lpstr>
      <vt:lpstr>Circuit</vt:lpstr>
      <vt:lpstr>Apartment development cite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Commercial Land</dc:title>
  <dc:creator>nosch</dc:creator>
  <cp:lastModifiedBy>nosch</cp:lastModifiedBy>
  <cp:revision>10</cp:revision>
  <dcterms:created xsi:type="dcterms:W3CDTF">2026-05-08T05:50:06Z</dcterms:created>
  <dcterms:modified xsi:type="dcterms:W3CDTF">2026-06-12T05:56:12Z</dcterms:modified>
</cp:coreProperties>
</file>